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82" r:id="rId3"/>
    <p:sldId id="297" r:id="rId4"/>
    <p:sldId id="291" r:id="rId5"/>
    <p:sldId id="261" r:id="rId6"/>
    <p:sldId id="279" r:id="rId7"/>
    <p:sldId id="285" r:id="rId8"/>
    <p:sldId id="271" r:id="rId9"/>
    <p:sldId id="284" r:id="rId10"/>
    <p:sldId id="292" r:id="rId11"/>
    <p:sldId id="283" r:id="rId12"/>
    <p:sldId id="277" r:id="rId13"/>
    <p:sldId id="273" r:id="rId14"/>
    <p:sldId id="272" r:id="rId15"/>
    <p:sldId id="280" r:id="rId16"/>
    <p:sldId id="293" r:id="rId17"/>
    <p:sldId id="275" r:id="rId18"/>
    <p:sldId id="259" r:id="rId19"/>
    <p:sldId id="276" r:id="rId20"/>
    <p:sldId id="294" r:id="rId21"/>
    <p:sldId id="286" r:id="rId22"/>
    <p:sldId id="265" r:id="rId23"/>
    <p:sldId id="266" r:id="rId24"/>
    <p:sldId id="267" r:id="rId25"/>
    <p:sldId id="263" r:id="rId26"/>
    <p:sldId id="264" r:id="rId27"/>
    <p:sldId id="295" r:id="rId28"/>
    <p:sldId id="274" r:id="rId29"/>
    <p:sldId id="262" r:id="rId30"/>
    <p:sldId id="278" r:id="rId31"/>
    <p:sldId id="296" r:id="rId32"/>
    <p:sldId id="281" r:id="rId33"/>
    <p:sldId id="269" r:id="rId34"/>
    <p:sldId id="298" r:id="rId35"/>
    <p:sldId id="287" r:id="rId36"/>
    <p:sldId id="288" r:id="rId37"/>
    <p:sldId id="289" r:id="rId38"/>
    <p:sldId id="299" r:id="rId39"/>
    <p:sldId id="290" r:id="rId40"/>
    <p:sldId id="300" r:id="rId41"/>
    <p:sldId id="301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B9BF167-BC87-448B-9429-D3AE7A39F710}">
          <p14:sldIdLst>
            <p14:sldId id="256"/>
            <p14:sldId id="282"/>
            <p14:sldId id="297"/>
            <p14:sldId id="291"/>
            <p14:sldId id="261"/>
            <p14:sldId id="279"/>
            <p14:sldId id="285"/>
            <p14:sldId id="271"/>
            <p14:sldId id="284"/>
            <p14:sldId id="292"/>
            <p14:sldId id="283"/>
            <p14:sldId id="277"/>
            <p14:sldId id="273"/>
            <p14:sldId id="272"/>
            <p14:sldId id="280"/>
            <p14:sldId id="293"/>
            <p14:sldId id="275"/>
            <p14:sldId id="259"/>
            <p14:sldId id="276"/>
            <p14:sldId id="294"/>
            <p14:sldId id="286"/>
            <p14:sldId id="265"/>
            <p14:sldId id="266"/>
            <p14:sldId id="267"/>
            <p14:sldId id="263"/>
            <p14:sldId id="264"/>
            <p14:sldId id="295"/>
            <p14:sldId id="274"/>
            <p14:sldId id="262"/>
            <p14:sldId id="278"/>
            <p14:sldId id="296"/>
            <p14:sldId id="281"/>
            <p14:sldId id="269"/>
            <p14:sldId id="298"/>
            <p14:sldId id="287"/>
            <p14:sldId id="288"/>
            <p14:sldId id="289"/>
            <p14:sldId id="299"/>
            <p14:sldId id="290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ACD8C-2695-4254-979E-0EDA68748D9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5C2D6-037C-47F0-8255-B6AAC6160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880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56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385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958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567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798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87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660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224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753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607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09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66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931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941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38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86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3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047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379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30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2D6-037C-47F0-8255-B6AAC616020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6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791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089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79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5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68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52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70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628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43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9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20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B66C7-6C73-4190-9216-35EBE7AF22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34A8F-59C4-4DC7-85AC-FE3E3EF05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3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hyperlink" Target="https://mkt1996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hyperlink" Target="https://lazurprint.ru/" TargetMode="External"/><Relationship Id="rId4" Type="http://schemas.openxmlformats.org/officeDocument/2006/relationships/hyperlink" Target="mailto:info@lazurprint.r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hyperlink" Target="https://patkiewich.ru/contact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4479" y="1122362"/>
            <a:ext cx="10388183" cy="3112753"/>
          </a:xfrm>
        </p:spPr>
        <p:txBody>
          <a:bodyPr>
            <a:normAutofit/>
          </a:bodyPr>
          <a:lstStyle/>
          <a:p>
            <a:r>
              <a:rPr lang="ru-RU" b="1" dirty="0" smtClean="0"/>
              <a:t>Виртуальная выставка «предприниматель-выпускнику»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03580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4499" y="1274164"/>
            <a:ext cx="10553076" cy="40173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пошив одежды.</a:t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или пошив идеального наряда для выпускного вечера не простая, но выполнимая задача.</a:t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Швейные мастерски и ателье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Режевского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округа. предлагают широкий выбор материалов и моделей для пошива выпускных нарядов,  а так же прокат школьной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формы.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71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7" y="5936104"/>
            <a:ext cx="10897848" cy="77948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Ателье «Фасон», ИП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Носкова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Л.Е., ул.Бажова15 оф.210, тел.89022797360, режим работы с 10-00 до 18-00. Пошив мужской, женской и детской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0" y="88601"/>
            <a:ext cx="3868606" cy="5806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394" y="106027"/>
            <a:ext cx="3538606" cy="58063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02" y="123455"/>
            <a:ext cx="2985926" cy="577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6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4676" y="5843957"/>
            <a:ext cx="11062740" cy="88662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Ателье «Сашенька», ИП Черкашина А.В., ул.Бажова15, тел.89221168687, режим работы с 10-00 до 18-00. Пошив женской и детской одежды.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327816" cy="5866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68" y="36187"/>
            <a:ext cx="3822482" cy="58077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74" y="0"/>
            <a:ext cx="3689926" cy="49927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52" y="4762"/>
            <a:ext cx="3039972" cy="58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12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7" y="5936104"/>
            <a:ext cx="11047750" cy="80946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Ателье «Молния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ИП Мохова Е.И.,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89122827866, режим работы 10-00 до 18-00.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прокат школьной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61" y="48289"/>
            <a:ext cx="5545424" cy="5643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0094"/>
            <a:ext cx="4542020" cy="58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7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7" y="5936104"/>
            <a:ext cx="10493114" cy="80946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Ателье «Силуэт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ИП Плешкова С.В.,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ул.Чапаева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тел.89221253227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режим работы с 10-00 до 18-00. Пошив женской и детской одежды.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68052" cy="59361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41" y="0"/>
            <a:ext cx="3020359" cy="59361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88" y="345731"/>
            <a:ext cx="7240248" cy="532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96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02" y="0"/>
            <a:ext cx="3421298" cy="54790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834" y="5936104"/>
            <a:ext cx="11602386" cy="80946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Ателье «Красотка», ИП Булыгина О.А.,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ул.Красноармейская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24, тел.89022671494, режим работы с 10-00 до 19-00. Пошив женской и детской одежды.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868"/>
            <a:ext cx="5981075" cy="3829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78" y="38895"/>
            <a:ext cx="4422098" cy="581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291" y="434714"/>
            <a:ext cx="10193312" cy="52765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Парикмахерские и салоны красоты.</a:t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Прическа, макияж, маникюр и многое другое – все эти услуги необходимы для создания праздничного настроения.</a:t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Салоны красоты  и парикмахерские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Режевского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предлагают широкий выбор услуг как по созданию образа, так и отдельные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услуги.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35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651474"/>
            <a:ext cx="12191999" cy="109409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Салон красоты «Модест», ИП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Вашкис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Н.Н. и ИП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Кистаубаева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ул.Бажова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15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тел.89634488118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89022797716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 с10-00 до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18-00.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Женские, мужские, детские стрижки и прически. Прочие парикмахерские услуги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01" y="837194"/>
            <a:ext cx="5002898" cy="4814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89102" cy="50934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60061" y="3244334"/>
            <a:ext cx="147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79634488118</a:t>
            </a:r>
          </a:p>
        </p:txBody>
      </p:sp>
    </p:spTree>
    <p:extLst>
      <p:ext uri="{BB962C8B-B14F-4D97-AF65-F5344CB8AC3E}">
        <p14:creationId xmlns:p14="http://schemas.microsoft.com/office/powerpoint/2010/main" val="332219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5681272"/>
            <a:ext cx="12007120" cy="104931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красоты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Belle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Куркиева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Д.Ф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ул.Ленина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83436431701, 89655063066,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9-00 до 19-00, в выходные с 10-00 до 19-00. Парикмахерские услуги, маникюр-педикюр, услуги косметолога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79" y="1063368"/>
            <a:ext cx="3829986" cy="3829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99"/>
            <a:ext cx="3350302" cy="3350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68" y="1558977"/>
            <a:ext cx="4122295" cy="4122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871" y="0"/>
            <a:ext cx="3507698" cy="35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6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6" y="5936104"/>
            <a:ext cx="10568065" cy="80946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красоты «Маки», ИП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Швецова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Л.К.,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ул.Бажова15, тел.89024404280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с10-00 до 18-00. Парикмахерские услуги.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590" y="2493024"/>
            <a:ext cx="3693375" cy="2996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7" y="37547"/>
            <a:ext cx="3225718" cy="4029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095" y="0"/>
            <a:ext cx="3192905" cy="39911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72" y="37547"/>
            <a:ext cx="3702661" cy="587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6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4716" y="-164892"/>
            <a:ext cx="11377534" cy="66856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выпускники, учителя и родители!</a:t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бежит стремительно и очень скоро перед вами встанет вопрос как сделать, один из самых знаменательных дней ярким и запоминающимся. В нашем городе есть достаточное количество предприятий которые помогут вам решить эти задачи и воплотить в жизнь ваши идеи проведения ПРАЗДНИКА. Это предприятия общественного питания, салоны красоты, ателье, магазины, предприятия работающие в полиграфической сфере, туристические агентства, ведущие мероприятий, фотографы. Мы постарались собрать сведения о лучших, зарекомендовавших себя профессионалов. </a:t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7" y="5936104"/>
            <a:ext cx="10113364" cy="80946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Парикмахерская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Люсен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ИП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Клюкина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Л.Г., ул.Бажова15, тел.89826444704, режим работы с 10-00 до 19-00. Женские и детские стрижки,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прически.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91" y="1626862"/>
            <a:ext cx="3195559" cy="39944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42909" cy="45570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10" y="0"/>
            <a:ext cx="3522689" cy="3522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50" y="1626862"/>
            <a:ext cx="3193857" cy="399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32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4459" y="1469036"/>
            <a:ext cx="10957810" cy="29380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Магазины и бутики</a:t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красивой обуви и одежды невозможно представить праздничный образ.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одежду, обувь, аксессуары и подарки можно в магазинах и бутиках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Режевского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округа.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238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4576" y="5756223"/>
            <a:ext cx="11047751" cy="989351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ТЦ «Современник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ул.Ленина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2-й этаж, отдел «Мир обуви», ИП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Ольков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Д.В., режим работы с 10-00 до 19-00,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до 18-00. Женская и мужская обувь.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08" y="-762000"/>
            <a:ext cx="4764374" cy="4764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161" y="30834"/>
            <a:ext cx="3417758" cy="5038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413" y="1470674"/>
            <a:ext cx="5115488" cy="44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90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930" y="436548"/>
            <a:ext cx="4570168" cy="45701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6" y="5775175"/>
            <a:ext cx="10852880" cy="91043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М-н 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Rio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ИП Осипова Н.Ю.,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ул.Ленина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28, режим работы с 10-00 до 19-00, в выходные до 17-00. Женская, мужская и детская обувь.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52" y="176176"/>
            <a:ext cx="8034728" cy="53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39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4577" y="5803133"/>
            <a:ext cx="11182662" cy="91246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ТЦ «ГУМ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ул.Ленина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23,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«Самая», ИП Разумный А.В., режим работы с 10-00 до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19-00, в выходные до 18-00. Женская легкая и верхняя одежда.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78" y="297864"/>
            <a:ext cx="5707000" cy="4890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3" y="0"/>
            <a:ext cx="8381393" cy="58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02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92" y="106440"/>
            <a:ext cx="4640940" cy="5885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882" y="5745223"/>
            <a:ext cx="11902190" cy="106431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ТЦ «Пассаж»,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ул.Красноармейская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21, ИП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Кочнева И.И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этаж, отдел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Гламур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режим работы с 10-00 до 19-00, в выходные до 18-00. Женская легкая и верхняя одежда.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51" y="106440"/>
            <a:ext cx="3914208" cy="56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14597" y="5891134"/>
            <a:ext cx="10911656" cy="858855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ТЦ «ГУМ»,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ул.Ленина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23, отдел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«Подарки-игрушки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ИП Шишкина Н.Г.,  режим работы с 10-00 до 19-00,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18-00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Сувениры, игрушки.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35" y="102704"/>
            <a:ext cx="6656713" cy="4336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102704"/>
            <a:ext cx="7869630" cy="55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54440" y="1154243"/>
            <a:ext cx="10521912" cy="46019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Экскурсии, поездки, организация досуга.</a:t>
            </a:r>
          </a:p>
          <a:p>
            <a:pPr>
              <a:lnSpc>
                <a:spcPct val="15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провести день с друзьями, с пользой и удовольствием, туристические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фирмы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Режа помогут подобрать и организовать экскурсии по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режевским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маршрутам или поездку по достопримечательностям России. В батутном парке можно организовать праздничное мероприятие и выплеснуть энергию.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6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882" y="5936104"/>
            <a:ext cx="10972800" cy="80946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Сувенирная лавка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ОбеРЕЖек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Красноармейская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 2-й этаж, ИП Минеева Е.В.,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89090138619, режим работы с 10-00 до 18-00.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Сувенирная продукция и экскурсионные программы по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Режевскому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7" y="0"/>
            <a:ext cx="5561272" cy="56803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06" y="224852"/>
            <a:ext cx="7673288" cy="43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83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4753" y="5871410"/>
            <a:ext cx="11407515" cy="98659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Турфирма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«Малыш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Карлсон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ИП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Рычков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А.В.,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ул.Спортивная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89022643860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89024453823,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https://mkt1996.ru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для детей и взрослых по России 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Режевскому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158" y="73389"/>
            <a:ext cx="7090347" cy="5678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24" y="2471491"/>
            <a:ext cx="3819677" cy="26251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7" y="1893791"/>
            <a:ext cx="4762932" cy="385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36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4576" y="584616"/>
            <a:ext cx="11062741" cy="503669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Общественное питание. </a:t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вопроса где провести выпускной вечер, предлагаем вам перечень предприятий общественного питания расположенных в разных районах города.  </a:t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общественного питания имеют в своем арсенале залы различной вместимостью и меню для проведения выпускных вечеров и праздничных мероприятий. Заказ можно сделать по указанным контактным данным.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735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902" y="5996066"/>
            <a:ext cx="11677337" cy="74950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Развлекательный парк «</a:t>
            </a:r>
            <a:r>
              <a:rPr lang="ru-RU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Шоколенд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ru-RU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ул.Ленина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3А,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ИП Давыдов И.О., тел. 89530505355,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режим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работы с 10-00 до 21-00,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://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shokolend.com/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96"/>
            <a:ext cx="5369355" cy="3565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90" y="664243"/>
            <a:ext cx="7171006" cy="4747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993" y="2355781"/>
            <a:ext cx="4562007" cy="347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59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9469" y="569625"/>
            <a:ext cx="10538085" cy="37175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печатной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сувенирной продукции.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Памятные сувениры, грамоты, альбомы и многое другое могут изготовить предприятия специализирующиеся на создании печатной продукции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40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6" y="5936104"/>
            <a:ext cx="11317573" cy="809469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ИПК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«Лазурь»,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ул.П.Морозова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83432272323,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info@lazurprint.ru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://lazurprint.ru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Сувенирная и печатная продукция.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1404" cy="3488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077" y="2053652"/>
            <a:ext cx="6211924" cy="3882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26" y="4328462"/>
            <a:ext cx="2790825" cy="790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84" y="663471"/>
            <a:ext cx="27908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64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7" y="5936104"/>
            <a:ext cx="11242622" cy="80946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Типография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печатный дом», ИП Тарасов А.В.,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ул.Ленина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30, тел.83436435077, режим работы с 9-00 до 16-00. Сувенирная и печатная продукция.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images.wbstatic.net/big/new/14630000/14638445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7028"/>
            <a:ext cx="2931807" cy="390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858" y="42316"/>
            <a:ext cx="3987579" cy="2811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74" y="0"/>
            <a:ext cx="6707489" cy="58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7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7" y="884420"/>
            <a:ext cx="11242622" cy="33428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Фотографы</a:t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Памятные фотографии одноклассников, учителей обязательная составляющая выпускного вечера.</a:t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нашли для вас координаты не просто фотографов, это фотохудожники создающие работы в соответствии с характером и образом заказчика.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51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568846"/>
            <a:ext cx="11857220" cy="1161738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Подкиевич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тел.89655110540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patkiewich.ru/contacts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Креативная фотография, бизнес портрет,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фотокниги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выпускные фотографии.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размещены с согласия автора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7226" cy="40853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37" y="1567649"/>
            <a:ext cx="6001063" cy="400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86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764" y="5726243"/>
            <a:ext cx="11602387" cy="113175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Хорьков Иван тел.89058044884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instagram.com/balian365_photo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Портретная съемка, выпускные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фотографии.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с согласия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78" y="194872"/>
            <a:ext cx="7892322" cy="52615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06"/>
            <a:ext cx="4212329" cy="562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90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4675" y="5876144"/>
            <a:ext cx="11302584" cy="9818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 Арина</a:t>
            </a:r>
            <a:r>
              <a:rPr lang="ru-RU" sz="24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e-mail</a:t>
            </a:r>
            <a:r>
              <a:rPr lang="ru-RU" sz="24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arina2901@yandex.ru</a:t>
            </a:r>
            <a:r>
              <a:rPr lang="ru-RU" sz="24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,</a:t>
            </a:r>
            <a:br>
              <a:rPr lang="ru-RU" sz="2400" dirty="0" smtClean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фотография.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размещены с согласия автора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08" y="2023672"/>
            <a:ext cx="5194091" cy="3462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56"/>
            <a:ext cx="6882922" cy="458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70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9430" y="1259173"/>
            <a:ext cx="10298242" cy="35676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мероприятий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мероприятие прошло «без сучка и задоринки» его должен проводить профессионал и в Реже такие есть. </a:t>
            </a:r>
            <a:b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вам 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 специалистов, 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услугами которых пользовались сами.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00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7" y="4916774"/>
            <a:ext cx="11242622" cy="194122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Колмакова Оксана Сергеевна, тел.8900-048-5221 организация и проведение выпускных вечеров, юбилеев 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63" y="74950"/>
            <a:ext cx="8501577" cy="54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68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670528"/>
            <a:ext cx="12078790" cy="107504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 «Гавань», ИП Пушкарева М.А.,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ул.Космонавтов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 тел.834338086; 83436438127, режим работы с 9-00 до 21-00    Зал 135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120 посадочных мест; зал 40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30 мест;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 34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20 мест.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UrevaEL\Рабочий стол\Выставка СМП выпускнику\КАФЕ\DSC_8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026"/>
            <a:ext cx="5357607" cy="3596149"/>
          </a:xfrm>
          <a:prstGeom prst="rect">
            <a:avLst/>
          </a:prstGeom>
          <a:noFill/>
        </p:spPr>
      </p:pic>
      <p:pic>
        <p:nvPicPr>
          <p:cNvPr id="3" name="Picture 2" descr="C:\Documents and Settings\UrevaEL\Рабочий стол\Выставка СМП выпускнику\КАФЕ\DSC_79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7737" y="2219392"/>
            <a:ext cx="5486401" cy="3451136"/>
          </a:xfrm>
          <a:prstGeom prst="rect">
            <a:avLst/>
          </a:prstGeom>
          <a:noFill/>
        </p:spPr>
      </p:pic>
      <p:pic>
        <p:nvPicPr>
          <p:cNvPr id="4" name="Picture 2" descr="C:\Documents and Settings\UrevaEL\Рабочий стол\Выставка СМП выпускнику\КАФЕ\DSC_8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6804" y="0"/>
            <a:ext cx="6091986" cy="3807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58678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7" y="5011874"/>
            <a:ext cx="11242622" cy="209346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декора и праздника «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ArtиCool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тел.8909-015-4584 организация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выпускных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вечеров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всех возрастов, есть собственный зал для проведения мероприятий по адресу Ленина1/3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https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://vk.com/articoolrezh,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https://instagram.com/articool_rezh?utm_medium=copy_link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8" y="-1"/>
            <a:ext cx="6460760" cy="5151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26" y="0"/>
            <a:ext cx="3339755" cy="501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76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4716" y="0"/>
            <a:ext cx="11377534" cy="63558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 что предоставленная информация была для вас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полезной.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Режевские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предприниматели сделают все возможное, чтобы ваш ПРАЗДНИК прошел на самом высоком уровне, запомнился и оставил яркие эмоции и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воспоминания.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наилучшими пожеланиями </a:t>
            </a:r>
            <a:b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Режевской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поддержки малого предпринимательства»</a:t>
            </a:r>
            <a:endParaRPr lang="ru-RU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8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961" y="5752476"/>
            <a:ext cx="12132039" cy="103846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СвоидаНаши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ООО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РежкомпСервис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Советская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тел.89632704903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 в будни с 11-00 до 24-00 пятница, суббота с 11-00 до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03-00,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 120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70 посадочных мест; зал 35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26 мест; зал 28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15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72" y="2477125"/>
            <a:ext cx="4452079" cy="3339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8985"/>
            <a:ext cx="5611318" cy="31563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" y="0"/>
            <a:ext cx="4882738" cy="36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95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9626" y="5817380"/>
            <a:ext cx="11407515" cy="103794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Столовая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Манькова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Е.В.,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ул.Краснофлотцев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тел.83436432667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9630362513, режим работы с 8-00 до 15-00, суббота с 8-00 до 14-00 . Зал 150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100 посадочных мест; зал 70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50 мест; зал 50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25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Documents and Settings\UrevaEL\Рабочий стол\SAuyqo19Un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66706"/>
            <a:ext cx="5011711" cy="382821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711" y="506306"/>
            <a:ext cx="7152407" cy="45823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31" y="0"/>
            <a:ext cx="2968052" cy="40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31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5641255"/>
            <a:ext cx="9938479" cy="121674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Кафе-кулинария, ИП Боброва Л.В., Красноармейска 42, тел.83436432105 режим работы с 9-00 до 20-00.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 80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60 посадочных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73" y="933012"/>
            <a:ext cx="5623684" cy="3775231"/>
          </a:xfrm>
          <a:prstGeom prst="rect">
            <a:avLst/>
          </a:prstGeom>
        </p:spPr>
      </p:pic>
      <p:pic>
        <p:nvPicPr>
          <p:cNvPr id="3" name="Picture 2" descr="C:\Documents and Settings\UrevaEL\Рабочий стол\Выставка СМП выпускнику\КАФЕ\DSC_8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042710" cy="5400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321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636" y="5799944"/>
            <a:ext cx="11407787" cy="94563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 «Шоколад», ИП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Кашфуллин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Р.Р., Ленина 3, тел.89090006300.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 100кв.м на 70 посадочных мест; зал 60кв.м на 40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457" y="2158583"/>
            <a:ext cx="5463967" cy="3641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7405141" cy="49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42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764" y="5756224"/>
            <a:ext cx="11467475" cy="98935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 «Пицца от Анюты», ИП Пушкарева Н.В., Хохрякова 24, тел.83436438086, режим работы ежедневно с 8-00 до 19-00.    Зал 30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30 посадочных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UrevaEL\Рабочий стол\Выставка СМП выпускнику\КАФЕ\DSC_8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5748" y="205630"/>
            <a:ext cx="8269374" cy="5550593"/>
          </a:xfrm>
          <a:prstGeom prst="rect">
            <a:avLst/>
          </a:prstGeom>
          <a:noFill/>
        </p:spPr>
      </p:pic>
      <p:pic>
        <p:nvPicPr>
          <p:cNvPr id="3" name="Picture 2" descr="C:\Documents and Settings\UrevaEL\Рабочий стол\Выставка СМП выпускнику\КАФЕ\DSC_8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974767" cy="529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197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816</Words>
  <Application>Microsoft Office PowerPoint</Application>
  <PresentationFormat>Широкоэкранный</PresentationFormat>
  <Paragraphs>65</Paragraphs>
  <Slides>41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Segoe UI</vt:lpstr>
      <vt:lpstr>Times New Roman</vt:lpstr>
      <vt:lpstr>Тема Office</vt:lpstr>
      <vt:lpstr>Виртуальная выставка «предприниматель-выпускнику»</vt:lpstr>
      <vt:lpstr>Уважаемые выпускники, учителя и родители! Время бежит стремительно и очень скоро перед вами встанет вопрос как сделать, один из самых знаменательных дней ярким и запоминающимся. В нашем городе есть достаточное количество предприятий которые помогут вам решить эти задачи и воплотить в жизнь ваши идеи проведения ПРАЗДНИКА. Это предприятия общественного питания, салоны красоты, ателье, магазины, предприятия работающие в полиграфической сфере, туристические агентства, ведущие мероприятий, фотографы. Мы постарались собрать сведения о лучших, зарекомендовавших себя профессионалов.  </vt:lpstr>
      <vt:lpstr>Общественное питание.  Для решения вопроса где провести выпускной вечер, предлагаем вам перечень предприятий общественного питания расположенных в разных районах города.   Предприятия общественного питания имеют в своем арсенале залы различной вместимостью и меню для проведения выпускных вечеров и праздничных мероприятий. Заказ можно сделать по указанным контактным данным.</vt:lpstr>
      <vt:lpstr>Кафе «Гавань», ИП Пушкарева М.А., ул.Космонавтов 2, тел.834338086; 83436438127, режим работы с 9-00 до 21-00    Зал 135 кв.м на 120 посадочных мест; зал 40 кв.м на 30 мест;  зал 34 кв.м на 20 мест.</vt:lpstr>
      <vt:lpstr>Кафе «СвоидаНаши», ООО «РежкомпСервис», Советская 1, тел.89632704903 график работы в будни с 11-00 до 24-00 пятница, суббота с 11-00 до 03-00,  Зал 120 кв.м на 70 посадочных мест; зал 35 кв.м на 26 мест; зал 28 кв.м. на 15 мест.</vt:lpstr>
      <vt:lpstr>Столовая ТУРа, ИП Манькова Е.В., ул.Краснофлотцев, 7, тел.83436432667, 9630362513, режим работы с 8-00 до 15-00, суббота с 8-00 до 14-00 . Зал 150 кв.м на 100 посадочных мест; зал 70 кв.м на 50 мест; зал 50 кв.м. на 25 мест.</vt:lpstr>
      <vt:lpstr>Кафе-кулинария, ИП Боброва Л.В., Красноармейска 42, тел.83436432105 режим работы с 9-00 до 20-00.  Зал 80 кв.м на 60 посадочных мест.</vt:lpstr>
      <vt:lpstr>Кафе «Шоколад», ИП Кашфуллин Р.Р., Ленина 3, тел.89090006300.  Зал 100кв.м на 70 посадочных мест; зал 60кв.м на 40 мест.</vt:lpstr>
      <vt:lpstr>Кафе «Пицца от Анюты», ИП Пушкарева Н.В., Хохрякова 24, тел.83436438086, режим работы ежедневно с 8-00 до 19-00.    Зал 30 кв.м на 30 посадочных мест.</vt:lpstr>
      <vt:lpstr>Индивидуальный пошив одежды. Выбор или пошив идеального наряда для выпускного вечера не простая, но выполнимая задача. Швейные мастерски и ателье Режевского городского округа. предлагают широкий выбор материалов и моделей для пошива выпускных нарядов,  а так же прокат школьной формы. </vt:lpstr>
      <vt:lpstr>Ателье «Фасон», ИП Носкова Л.Е., ул.Бажова15 оф.210, тел.89022797360, режим работы с 10-00 до 18-00. Пошив мужской, женской и детской одежды.</vt:lpstr>
      <vt:lpstr>Ателье «Сашенька», ИП Черкашина А.В., ул.Бажова15, тел.89221168687, режим работы с 10-00 до 18-00. Пошив женской и детской одежды.</vt:lpstr>
      <vt:lpstr>Ателье «Молния», ИП Мохова Е.И., Космонавтов 10, тел. 89122827866, режим работы 10-00 до 18-00. Пошив и прокат школьной формы.</vt:lpstr>
      <vt:lpstr>Ателье «Силуэт», ИП Плешкова С.В.,  ул.Чапаева 33, тел.89221253227, режим работы с 10-00 до 18-00. Пошив женской и детской одежды.</vt:lpstr>
      <vt:lpstr>Ателье «Красотка», ИП Булыгина О.А., ул.Красноармейская, 24, тел.89022671494, режим работы с 10-00 до 19-00. Пошив женской и детской одежды.</vt:lpstr>
      <vt:lpstr>Парикмахерские и салоны красоты. Прическа, макияж, маникюр и многое другое – все эти услуги необходимы для создания праздничного настроения. Салоны красоты  и парикмахерские Режевского городского округа предлагают широкий выбор услуг как по созданию образа, так и отдельные услуги. </vt:lpstr>
      <vt:lpstr>Салон красоты «Модест», ИП Вашкис Н.Н. и ИП Кистаубаева А.В., ул.Бажова, 15 тел.89634488118, 89022797716,  режим работы с10-00 до 18-00.  Женские, мужские, детские стрижки и прически. Прочие парикмахерские услуги.</vt:lpstr>
      <vt:lpstr>Студия красоты «Belle», ИП Куркиева Д.Ф., ул.Ленина 33, тел. 83436431701, 89655063066,  режим работы с 9-00 до 19-00, в выходные с 10-00 до 19-00. Парикмахерские услуги, маникюр-педикюр, услуги косметолога</vt:lpstr>
      <vt:lpstr>Студия красоты «Маки», ИП Швецова Л.К., ул.Бажова15, тел.89024404280, режим работы с10-00 до 18-00. Парикмахерские услуги.</vt:lpstr>
      <vt:lpstr>Парикмахерская «Люсен», ИП Клюкина Л.Г., ул.Бажова15, тел.89826444704, режим работы с 10-00 до 19-00. Женские и детские стрижки, прически.</vt:lpstr>
      <vt:lpstr>Магазины и бутики Без красивой обуви и одежды невозможно представить праздничный образ. Приобрести одежду, обувь, аксессуары и подарки можно в магазинах и бутиках Режевского городского округа. </vt:lpstr>
      <vt:lpstr>ТЦ «Современник», ул.Ленина 19, 2-й этаж, отдел «Мир обуви», ИП Ольков Д.В., режим работы с 10-00 до 19-00, выходные до 18-00. Женская и мужская обувь.</vt:lpstr>
      <vt:lpstr>М-н «Rio», ИП Осипова Н.Ю.,  ул.Ленина 28, режим работы с 10-00 до 19-00, в выходные до 17-00. Женская, мужская и детская обувь.</vt:lpstr>
      <vt:lpstr>ТЦ «ГУМ», ул.Ленина 23, отдел «Самая», ИП Разумный А.В., режим работы с 10-00 до 19-00, в выходные до 18-00. Женская легкая и верхняя одежда.</vt:lpstr>
      <vt:lpstr>ТЦ «Пассаж», ул.Красноармейская 21, ИП Кочнева И.И 1 этаж, отдел «Гламур», режим работы с 10-00 до 19-00, в выходные до 18-00. Женская легкая и верхняя одежда.</vt:lpstr>
      <vt:lpstr>Презентация PowerPoint</vt:lpstr>
      <vt:lpstr>Презентация PowerPoint</vt:lpstr>
      <vt:lpstr>Сувенирная лавка «ОбеРЕЖек», Красноармейская 10, 2-й этаж, ИП Минеева Е.В., тел. 89090138619, режим работы с 10-00 до 18-00.  Сувенирная продукция и экскурсионные программы по Режевскому району.</vt:lpstr>
      <vt:lpstr>Турфирма «Малыш и Карлсон», ИП Рычков А.В., ул.Спортивная 10,  тел. 89022643860; 89024453823, https://mkt1996.ru/.  Экскурсии для детей и взрослых по России и Режевскому району.</vt:lpstr>
      <vt:lpstr>Развлекательный парк «Шоколенд», ул.Ленина 3А, ИП Давыдов И.О., тел. 89530505355, режим работы с 10-00 до 21-00, https://shokolend.com/.</vt:lpstr>
      <vt:lpstr>Изготовление печатной и сувенирной продукции. Памятные сувениры, грамоты, альбомы и многое другое могут изготовить предприятия специализирующиеся на создании печатной продукции.</vt:lpstr>
      <vt:lpstr>     ООО ИПК «Лазурь», ул.П.Морозова 61, 83432272323, e-mail: info@lazurprint.ru, https://lazurprint.ru/. Сувенирная и печатная продукция.</vt:lpstr>
      <vt:lpstr>Типография «Режевской печатный дом», ИП Тарасов А.В., ул.Ленина 30, тел.83436435077, режим работы с 9-00 до 16-00. Сувенирная и печатная продукция.</vt:lpstr>
      <vt:lpstr>Фотографы Памятные фотографии одноклассников, учителей обязательная составляющая выпускного вечера. Мы нашли для вас координаты не просто фотографов, это фотохудожники создающие работы в соответствии с характером и образом заказчика.</vt:lpstr>
      <vt:lpstr>Подкиевич Евгений тел.89655110540  https://patkiewich.ru/contacts.  Креативная фотография, бизнес портрет, фотокниги, выпускные фотографии.  Фотографии размещены с согласия автора</vt:lpstr>
      <vt:lpstr>    Хорьков Иван тел.89058044884, instagram.com/balian365_photo/  Портретная съемка, выпускные фотографии. Фотографии размещены с согласия автора</vt:lpstr>
      <vt:lpstr>Соколова Арина, e-mail: arina2901@yandex.ru, Художественная фотография. фотографии размещены с согласия автора</vt:lpstr>
      <vt:lpstr>Ведущие мероприятий Чтобы мероприятие прошло «без сучка и задоринки» его должен проводить профессионал и в Реже такие есть.  Предлагаем вам координаты специалистов, услугами которых пользовались сами.</vt:lpstr>
      <vt:lpstr> Колмакова Оксана Сергеевна, тел.8900-048-5221 организация и проведение выпускных вечеров, юбилеев , корпоративов. </vt:lpstr>
      <vt:lpstr> Студия декора и праздника «ArtиCool» тел.8909-015-4584 организация и проведение выпускных вечеров детей всех возрастов, есть собственный зал для проведения мероприятий по адресу Ленина1/3 https://vk.com/articoolrezh, https://instagram.com/articool_rezh?utm_medium=copy_link  </vt:lpstr>
      <vt:lpstr>Надеемся что предоставленная информация была для вас полезной. Режевские предприниматели сделают все возможное, чтобы ваш ПРАЗДНИК прошел на самом высоком уровне, запомнился и оставил яркие эмоции и воспоминания.   С наилучшими пожеланиями  «Режевской фонд поддержки малого предпринимательства»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выставка «предприниматель-выпускнику»</dc:title>
  <dc:creator>7</dc:creator>
  <cp:lastModifiedBy>7</cp:lastModifiedBy>
  <cp:revision>125</cp:revision>
  <dcterms:created xsi:type="dcterms:W3CDTF">2021-10-14T04:55:24Z</dcterms:created>
  <dcterms:modified xsi:type="dcterms:W3CDTF">2021-12-08T11:41:08Z</dcterms:modified>
</cp:coreProperties>
</file>